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7" r:id="rId3"/>
    <p:sldId id="269" r:id="rId4"/>
    <p:sldId id="270" r:id="rId5"/>
    <p:sldId id="258" r:id="rId6"/>
    <p:sldId id="266" r:id="rId7"/>
    <p:sldId id="263" r:id="rId8"/>
    <p:sldId id="264" r:id="rId9"/>
    <p:sldId id="262" r:id="rId10"/>
    <p:sldId id="265" r:id="rId11"/>
    <p:sldId id="260" r:id="rId12"/>
    <p:sldId id="26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83" autoAdjust="0"/>
    <p:restoredTop sz="94667" autoAdjust="0"/>
  </p:normalViewPr>
  <p:slideViewPr>
    <p:cSldViewPr>
      <p:cViewPr varScale="1">
        <p:scale>
          <a:sx n="75" d="100"/>
          <a:sy n="75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8943-AC20-4B10-9E60-E546A7853566}" type="datetimeFigureOut">
              <a:rPr lang="en-US" smtClean="0"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9AAA4-B428-4B67-AD35-3EC09F94CD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8943-AC20-4B10-9E60-E546A7853566}" type="datetimeFigureOut">
              <a:rPr lang="en-US" smtClean="0"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9AAA4-B428-4B67-AD35-3EC09F94CD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8943-AC20-4B10-9E60-E546A7853566}" type="datetimeFigureOut">
              <a:rPr lang="en-US" smtClean="0"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9AAA4-B428-4B67-AD35-3EC09F94CD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8943-AC20-4B10-9E60-E546A7853566}" type="datetimeFigureOut">
              <a:rPr lang="en-US" smtClean="0"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9AAA4-B428-4B67-AD35-3EC09F94CD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8943-AC20-4B10-9E60-E546A7853566}" type="datetimeFigureOut">
              <a:rPr lang="en-US" smtClean="0"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9AAA4-B428-4B67-AD35-3EC09F94CD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8943-AC20-4B10-9E60-E546A7853566}" type="datetimeFigureOut">
              <a:rPr lang="en-US" smtClean="0"/>
              <a:t>2/27/2011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9AAA4-B428-4B67-AD35-3EC09F94CD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8943-AC20-4B10-9E60-E546A7853566}" type="datetimeFigureOut">
              <a:rPr lang="en-US" smtClean="0"/>
              <a:t>2/27/2011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9AAA4-B428-4B67-AD35-3EC09F94CD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8943-AC20-4B10-9E60-E546A7853566}" type="datetimeFigureOut">
              <a:rPr lang="en-US" smtClean="0"/>
              <a:t>2/27/2011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9AAA4-B428-4B67-AD35-3EC09F94CD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8943-AC20-4B10-9E60-E546A7853566}" type="datetimeFigureOut">
              <a:rPr lang="en-US" smtClean="0"/>
              <a:t>2/27/2011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9AAA4-B428-4B67-AD35-3EC09F94CD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8943-AC20-4B10-9E60-E546A7853566}" type="datetimeFigureOut">
              <a:rPr lang="en-US" smtClean="0"/>
              <a:t>2/27/2011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9AAA4-B428-4B67-AD35-3EC09F94CD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8943-AC20-4B10-9E60-E546A7853566}" type="datetimeFigureOut">
              <a:rPr lang="en-US" smtClean="0"/>
              <a:t>2/27/2011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9AAA4-B428-4B67-AD35-3EC09F94CD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B8943-AC20-4B10-9E60-E546A7853566}" type="datetimeFigureOut">
              <a:rPr lang="en-US" smtClean="0"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9AAA4-B428-4B67-AD35-3EC09F94CD1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00400"/>
            <a:ext cx="7772400" cy="1470025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Nap Taker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1752600"/>
          </a:xfrm>
        </p:spPr>
        <p:txBody>
          <a:bodyPr/>
          <a:lstStyle/>
          <a:p>
            <a:r>
              <a:rPr lang="en-US" dirty="0" smtClean="0"/>
              <a:t>By:</a:t>
            </a:r>
          </a:p>
          <a:p>
            <a:r>
              <a:rPr lang="en-US" dirty="0" err="1" smtClean="0"/>
              <a:t>Shel</a:t>
            </a:r>
            <a:r>
              <a:rPr lang="en-US" dirty="0" smtClean="0"/>
              <a:t> Silverstein </a:t>
            </a:r>
          </a:p>
          <a:p>
            <a:endParaRPr lang="en-US" dirty="0"/>
          </a:p>
        </p:txBody>
      </p:sp>
      <p:pic>
        <p:nvPicPr>
          <p:cNvPr id="25602" name="Picture 2" descr="http://t1.gstatic.com/images?q=tbn:ANd9GcSQSBVsuq1iFjUa7V9hsf0e_1JeR6uBjvlKp6skAyC7WUSU2w0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04800"/>
            <a:ext cx="4953000" cy="3295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t2.gstatic.com/images?q=tbn:ANd9GcT4jHZEDptLjjEXENyTBqRixJHGyIY1t83zo0jMenXGILCKmcW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3657600" cy="2351314"/>
          </a:xfrm>
          <a:prstGeom prst="rect">
            <a:avLst/>
          </a:prstGeom>
          <a:noFill/>
        </p:spPr>
      </p:pic>
      <p:pic>
        <p:nvPicPr>
          <p:cNvPr id="17410" name="Picture 2" descr="http://t3.gstatic.com/images?q=tbn:ANd9GcTfsyOIfkmDxyifMrGu65TLbFFpINapUZ5856L-9G6JwnD0PsiNs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743200"/>
            <a:ext cx="5505450" cy="3697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2.gstatic.com/images?q=tbn:ANd9GcT4jHZEDptLjjEXENyTBqRixJHGyIY1t83zo0jMenXGILCKmcW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3657600" cy="2351314"/>
          </a:xfrm>
          <a:prstGeom prst="rect">
            <a:avLst/>
          </a:prstGeom>
          <a:noFill/>
        </p:spPr>
      </p:pic>
      <p:pic>
        <p:nvPicPr>
          <p:cNvPr id="4" name="Picture 7" descr="C:\Users\sgodshalk\AppData\Local\Microsoft\Windows\Temporary Internet Files\Content.IE5\82ET7HWR\MP90044855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5285" y="1777708"/>
            <a:ext cx="4480515" cy="4416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2152899782yZX0J.jpg"/>
          <p:cNvPicPr>
            <a:picLocks noChangeAspect="1"/>
          </p:cNvPicPr>
          <p:nvPr/>
        </p:nvPicPr>
        <p:blipFill>
          <a:blip r:embed="rId2" cstate="print"/>
          <a:srcRect t="63333" r="23154"/>
          <a:stretch>
            <a:fillRect/>
          </a:stretch>
        </p:blipFill>
        <p:spPr>
          <a:xfrm>
            <a:off x="3352800" y="2565180"/>
            <a:ext cx="5257800" cy="3788370"/>
          </a:xfrm>
          <a:prstGeom prst="rect">
            <a:avLst/>
          </a:prstGeom>
        </p:spPr>
      </p:pic>
      <p:pic>
        <p:nvPicPr>
          <p:cNvPr id="6" name="Picture 2" descr="http://t2.gstatic.com/images?q=tbn:ANd9GcT4jHZEDptLjjEXENyTBqRixJHGyIY1t83zo0jMenXGILCKmcW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3657600" cy="2351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t2.gstatic.com/images?q=tbn:ANd9GcRE0Nt5bhq1lmOG1WV7xbeos1WIGwreMt0PbyV_XMV3SvJkAcBh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00200"/>
            <a:ext cx="4648200" cy="4446107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“My child, you are on trial for taking someone’s nap!”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Bonnie </a:t>
            </a:r>
            <a:br>
              <a:rPr lang="en-US" dirty="0" smtClean="0"/>
            </a:br>
            <a:r>
              <a:rPr lang="en-US" dirty="0" err="1" smtClean="0"/>
              <a:t>Bowlingbrook</a:t>
            </a:r>
            <a:endParaRPr lang="en-US" dirty="0"/>
          </a:p>
        </p:txBody>
      </p:sp>
      <p:pic>
        <p:nvPicPr>
          <p:cNvPr id="26626" name="Picture 2" descr="http://t3.gstatic.com/images?q=tbn:ANd9GcQcTdtHQ7sbtCpi6YyaNYGnG1MpgazLYzUjZZZk4cQPNEF4bTi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480062"/>
            <a:ext cx="5334000" cy="5454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dirty="0" smtClean="0"/>
              <a:t>Jury</a:t>
            </a:r>
            <a:endParaRPr lang="en-US" dirty="0"/>
          </a:p>
        </p:txBody>
      </p:sp>
      <p:pic>
        <p:nvPicPr>
          <p:cNvPr id="3" name="Picture 2" descr="http://t2.gstatic.com/images?q=tbn:ANd9GcT4jHZEDptLjjEXENyTBqRixJHGyIY1t83zo0jMenXGILCKmcW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21971"/>
            <a:ext cx="5791200" cy="3722914"/>
          </a:xfrm>
          <a:prstGeom prst="rect">
            <a:avLst/>
          </a:prstGeom>
          <a:noFill/>
        </p:spPr>
      </p:pic>
      <p:grpSp>
        <p:nvGrpSpPr>
          <p:cNvPr id="10" name="Group 9"/>
          <p:cNvGrpSpPr/>
          <p:nvPr/>
        </p:nvGrpSpPr>
        <p:grpSpPr>
          <a:xfrm>
            <a:off x="6324600" y="457200"/>
            <a:ext cx="2590800" cy="2286000"/>
            <a:chOff x="6324600" y="457200"/>
            <a:chExt cx="2590800" cy="2286000"/>
          </a:xfrm>
        </p:grpSpPr>
        <p:sp>
          <p:nvSpPr>
            <p:cNvPr id="8" name="Cloud Callout 7"/>
            <p:cNvSpPr/>
            <p:nvPr/>
          </p:nvSpPr>
          <p:spPr>
            <a:xfrm>
              <a:off x="6324600" y="457200"/>
              <a:ext cx="2590800" cy="2286000"/>
            </a:xfrm>
            <a:prstGeom prst="cloudCallout">
              <a:avLst>
                <a:gd name="adj1" fmla="val -67402"/>
                <a:gd name="adj2" fmla="val 2305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 rot="1055668">
              <a:off x="6324600" y="762000"/>
              <a:ext cx="25146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>
                  <a:latin typeface="Cooper Black" pitchFamily="18" charset="0"/>
                </a:rPr>
                <a:t>You’re GUILTY!</a:t>
              </a:r>
              <a:endParaRPr lang="en-US" sz="4000" dirty="0">
                <a:latin typeface="Cooper Black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1" descr="http://t0.gstatic.com/images?q=tbn:ANd9GcQcLxNE-ytgIawskb9hj2u7Ic8rcNV1NoJDfbb387QblhmvLJl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012" y="2514600"/>
            <a:ext cx="4783138" cy="3505200"/>
          </a:xfrm>
          <a:prstGeom prst="rect">
            <a:avLst/>
          </a:prstGeom>
          <a:noFill/>
        </p:spPr>
      </p:pic>
      <p:pic>
        <p:nvPicPr>
          <p:cNvPr id="4" name="Picture 2" descr="http://t2.gstatic.com/images?q=tbn:ANd9GcT4jHZEDptLjjEXENyTBqRixJHGyIY1t83zo0jMenXGILCKmcW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3657600" cy="2351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http://t3.gstatic.com/images?q=tbn:ANd9GcTzWUat0eZgbOxF8f4PMXathcnNYve8a6QOfWYyfgL4PazV7pm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057400"/>
            <a:ext cx="3943350" cy="4032166"/>
          </a:xfrm>
          <a:prstGeom prst="rect">
            <a:avLst/>
          </a:prstGeom>
          <a:noFill/>
        </p:spPr>
      </p:pic>
      <p:pic>
        <p:nvPicPr>
          <p:cNvPr id="6" name="Picture 2" descr="http://t2.gstatic.com/images?q=tbn:ANd9GcT4jHZEDptLjjEXENyTBqRixJHGyIY1t83zo0jMenXGILCKmcW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3657600" cy="2351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t2.gstatic.com/images?q=tbn:ANd9GcT4jHZEDptLjjEXENyTBqRixJHGyIY1t83zo0jMenXGILCKmcW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3657600" cy="2351314"/>
          </a:xfrm>
          <a:prstGeom prst="rect">
            <a:avLst/>
          </a:prstGeom>
          <a:noFill/>
        </p:spPr>
      </p:pic>
      <p:pic>
        <p:nvPicPr>
          <p:cNvPr id="19458" name="Picture 2" descr="http://t3.gstatic.com/images?q=tbn:ANd9GcTW6yT2_beDvtpQe36JSY2MjaXFckaUukXiIWIrI4_wGaIcHEI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1666" y="2590800"/>
            <a:ext cx="5213709" cy="3905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t2.gstatic.com/images?q=tbn:ANd9GcRvTNCiCDrAYx5Ks5ZGgNJMT42_eoQ2OMRdmDynUh1pWiahCFDD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932562"/>
            <a:ext cx="4048125" cy="5474410"/>
          </a:xfrm>
          <a:prstGeom prst="rect">
            <a:avLst/>
          </a:prstGeom>
          <a:noFill/>
        </p:spPr>
      </p:pic>
      <p:pic>
        <p:nvPicPr>
          <p:cNvPr id="6" name="Picture 2" descr="http://t2.gstatic.com/images?q=tbn:ANd9GcT4jHZEDptLjjEXENyTBqRixJHGyIY1t83zo0jMenXGILCKmcW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3657600" cy="2351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t2.gstatic.com/images?q=tbn:ANd9GcTySQPwY7t5gCoU6GJo2TmSoUeD7o51kyRVh7w4PSgzHRmC_PtXZQ"/>
          <p:cNvPicPr>
            <a:picLocks noChangeAspect="1" noChangeArrowheads="1"/>
          </p:cNvPicPr>
          <p:nvPr/>
        </p:nvPicPr>
        <p:blipFill>
          <a:blip r:embed="rId2" cstate="print"/>
          <a:srcRect b="5376"/>
          <a:stretch>
            <a:fillRect/>
          </a:stretch>
        </p:blipFill>
        <p:spPr bwMode="auto">
          <a:xfrm>
            <a:off x="4267200" y="621809"/>
            <a:ext cx="3857625" cy="5626591"/>
          </a:xfrm>
          <a:prstGeom prst="rect">
            <a:avLst/>
          </a:prstGeom>
          <a:noFill/>
        </p:spPr>
      </p:pic>
      <p:pic>
        <p:nvPicPr>
          <p:cNvPr id="6" name="Picture 2" descr="http://t2.gstatic.com/images?q=tbn:ANd9GcT4jHZEDptLjjEXENyTBqRixJHGyIY1t83zo0jMenXGILCKmcW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3657600" cy="2351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913</TotalTime>
  <Words>22</Words>
  <Application>Microsoft Office PowerPoint</Application>
  <PresentationFormat>On-screen Show (4:3)</PresentationFormat>
  <Paragraphs>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 The Nap Taker</vt:lpstr>
      <vt:lpstr>“My child, you are on trial for taking someone’s nap!”</vt:lpstr>
      <vt:lpstr>Bonnie  Bowlingbrook</vt:lpstr>
      <vt:lpstr>Jury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QCSD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91</cp:revision>
  <dcterms:created xsi:type="dcterms:W3CDTF">2011-02-27T20:11:24Z</dcterms:created>
  <dcterms:modified xsi:type="dcterms:W3CDTF">2011-02-28T11:24:55Z</dcterms:modified>
</cp:coreProperties>
</file>